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34E9-D2B2-4734-8DDD-A30FAED9554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45A6-FAC1-44D1-9514-44FDD331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8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34E9-D2B2-4734-8DDD-A30FAED9554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45A6-FAC1-44D1-9514-44FDD331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1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34E9-D2B2-4734-8DDD-A30FAED9554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45A6-FAC1-44D1-9514-44FDD331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34E9-D2B2-4734-8DDD-A30FAED9554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45A6-FAC1-44D1-9514-44FDD331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46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34E9-D2B2-4734-8DDD-A30FAED9554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45A6-FAC1-44D1-9514-44FDD331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56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34E9-D2B2-4734-8DDD-A30FAED9554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45A6-FAC1-44D1-9514-44FDD331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162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34E9-D2B2-4734-8DDD-A30FAED9554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45A6-FAC1-44D1-9514-44FDD331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43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34E9-D2B2-4734-8DDD-A30FAED9554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45A6-FAC1-44D1-9514-44FDD331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41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34E9-D2B2-4734-8DDD-A30FAED9554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45A6-FAC1-44D1-9514-44FDD331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639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34E9-D2B2-4734-8DDD-A30FAED9554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45A6-FAC1-44D1-9514-44FDD331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843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34E9-D2B2-4734-8DDD-A30FAED9554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45A6-FAC1-44D1-9514-44FDD331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162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34E9-D2B2-4734-8DDD-A30FAED9554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45A6-FAC1-44D1-9514-44FDD331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5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77072"/>
            <a:ext cx="7344816" cy="1002234"/>
          </a:xfrm>
        </p:spPr>
        <p:txBody>
          <a:bodyPr>
            <a:noAutofit/>
          </a:bodyPr>
          <a:lstStyle/>
          <a:p>
            <a:r>
              <a:rPr lang="ru-RU" sz="4000" dirty="0" smtClean="0"/>
              <a:t>Южно-Африканская Республика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r="5556"/>
          <a:stretch>
            <a:fillRect/>
          </a:stretch>
        </p:blipFill>
        <p:spPr>
          <a:xfrm>
            <a:off x="2411760" y="612775"/>
            <a:ext cx="4464496" cy="3248273"/>
          </a:xfrm>
        </p:spPr>
      </p:pic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Страна на краю Земли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7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85728"/>
            <a:ext cx="8286808" cy="6000792"/>
          </a:xfrm>
        </p:spPr>
      </p:pic>
    </p:spTree>
    <p:extLst>
      <p:ext uri="{BB962C8B-B14F-4D97-AF65-F5344CB8AC3E}">
        <p14:creationId xmlns:p14="http://schemas.microsoft.com/office/powerpoint/2010/main" xmlns="" val="10165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Южно-Африканская Республика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375" y="2577306"/>
            <a:ext cx="2000250" cy="257175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2525" y="2729706"/>
            <a:ext cx="3409950" cy="2266950"/>
          </a:xfrm>
        </p:spPr>
      </p:pic>
    </p:spTree>
    <p:extLst>
      <p:ext uri="{BB962C8B-B14F-4D97-AF65-F5344CB8AC3E}">
        <p14:creationId xmlns:p14="http://schemas.microsoft.com/office/powerpoint/2010/main" xmlns="" val="30990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ископаемые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82580"/>
            <a:ext cx="7272808" cy="49099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556792"/>
            <a:ext cx="7202884" cy="4824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556792"/>
            <a:ext cx="7202884" cy="4824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600200"/>
            <a:ext cx="7202884" cy="4781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556792"/>
            <a:ext cx="720288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95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52928"/>
            <a:ext cx="6912768" cy="46127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35670"/>
            <a:ext cx="6984776" cy="4660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35670"/>
            <a:ext cx="6984776" cy="4644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35670"/>
            <a:ext cx="6984776" cy="46914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35671"/>
            <a:ext cx="6984776" cy="47001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28856"/>
            <a:ext cx="6984776" cy="469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957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Растительный мир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602864"/>
            <a:ext cx="7344816" cy="45206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556792"/>
            <a:ext cx="7344816" cy="4536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556792"/>
            <a:ext cx="7344815" cy="4536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556791"/>
            <a:ext cx="7338392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806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700808"/>
            <a:ext cx="7056784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983" y="1672418"/>
            <a:ext cx="7174317" cy="46369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984" y="1672418"/>
            <a:ext cx="7174316" cy="463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47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456409"/>
            <a:ext cx="6840760" cy="50689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484784"/>
            <a:ext cx="6840759" cy="5040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1" y="1492005"/>
            <a:ext cx="6840759" cy="50054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1" y="1458716"/>
            <a:ext cx="6840759" cy="5066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1" y="1492005"/>
            <a:ext cx="6840759" cy="50054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363" y="1458716"/>
            <a:ext cx="6818027" cy="50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1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Южно-Африканская Республика</vt:lpstr>
      <vt:lpstr>Слайд 2</vt:lpstr>
      <vt:lpstr>Южно-Африканская Республика</vt:lpstr>
      <vt:lpstr>Полезные ископаемые</vt:lpstr>
      <vt:lpstr>Животный мир</vt:lpstr>
      <vt:lpstr>Растительный мир</vt:lpstr>
      <vt:lpstr>Население</vt:lpstr>
      <vt:lpstr>Интересные факты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Южно-Африканская Республика</dc:title>
  <dc:creator>Александр</dc:creator>
  <cp:lastModifiedBy>user</cp:lastModifiedBy>
  <cp:revision>17</cp:revision>
  <dcterms:created xsi:type="dcterms:W3CDTF">2012-01-27T09:02:10Z</dcterms:created>
  <dcterms:modified xsi:type="dcterms:W3CDTF">2012-01-27T17:07:50Z</dcterms:modified>
</cp:coreProperties>
</file>