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2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3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0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3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7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2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4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8821-5EC2-4538-8A35-4A8A58E0C266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5388-B2E6-4249-B379-496C0C28D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9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7.jp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23711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vi-VN" sz="4900" dirty="0" smtClean="0"/>
              <a:t>Арабская Республика Египет</a:t>
            </a:r>
            <a:br>
              <a:rPr lang="vi-VN" sz="4900" dirty="0" smtClean="0"/>
            </a:br>
            <a:r>
              <a:rPr lang="ar-AE" sz="4900" dirty="0" smtClean="0"/>
              <a:t>جمهورية مصر العربية</a:t>
            </a:r>
            <a:br>
              <a:rPr lang="ar-AE" sz="4900" dirty="0" smtClean="0"/>
            </a:br>
            <a:r>
              <a:rPr lang="vi-VN" sz="4900" dirty="0" smtClean="0"/>
              <a:t>Джу́мхурийят Миср аль-Араби́йя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4381500" cy="2381250"/>
          </a:xfrm>
        </p:spPr>
      </p:pic>
    </p:spTree>
    <p:extLst>
      <p:ext uri="{BB962C8B-B14F-4D97-AF65-F5344CB8AC3E}">
        <p14:creationId xmlns:p14="http://schemas.microsoft.com/office/powerpoint/2010/main" val="6455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Суэцкий канал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42256"/>
            <a:ext cx="4776837" cy="44790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Судоходный </a:t>
            </a:r>
            <a:r>
              <a:rPr lang="ru-RU" sz="1600" dirty="0" err="1" smtClean="0"/>
              <a:t>бесшлюзовый</a:t>
            </a:r>
            <a:r>
              <a:rPr lang="ru-RU" sz="1600" dirty="0" smtClean="0"/>
              <a:t> канал в Египте, соединяющий Средиземное и Красное море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Кратчайший водный путь между Индийским океаном и областью Средиземного моря в Атлантическом океане (альтернативный маршрут </a:t>
            </a:r>
            <a:r>
              <a:rPr lang="ru-RU" sz="1600" dirty="0" err="1" smtClean="0"/>
              <a:t>протяжённее</a:t>
            </a:r>
            <a:r>
              <a:rPr lang="ru-RU" sz="1600" dirty="0" smtClean="0"/>
              <a:t> на 8 тыс. км)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По данным Администрации Суэцкого канала, доходы от его эксплуатации в 2011 году составили 5 млрд дол. США, что делает его вторым по значимости источником наполнения бюджета Египта после туризма. </a:t>
            </a:r>
          </a:p>
        </p:txBody>
      </p:sp>
    </p:spTree>
    <p:extLst>
      <p:ext uri="{BB962C8B-B14F-4D97-AF65-F5344CB8AC3E}">
        <p14:creationId xmlns:p14="http://schemas.microsoft.com/office/powerpoint/2010/main" val="16514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39" y="1600200"/>
            <a:ext cx="5497121" cy="4525963"/>
          </a:xfrm>
        </p:spPr>
      </p:pic>
    </p:spTree>
    <p:extLst>
      <p:ext uri="{BB962C8B-B14F-4D97-AF65-F5344CB8AC3E}">
        <p14:creationId xmlns:p14="http://schemas.microsoft.com/office/powerpoint/2010/main" val="135592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Государственные символы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2" y="1600200"/>
            <a:ext cx="333213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5344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условия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18748"/>
            <a:ext cx="6078419" cy="4646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545328"/>
            <a:ext cx="6064203" cy="4619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96" y="1545328"/>
            <a:ext cx="6071700" cy="4619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580898"/>
            <a:ext cx="6112541" cy="45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и религия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1"/>
            <a:ext cx="6048671" cy="446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628801"/>
            <a:ext cx="6048670" cy="44644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628801"/>
            <a:ext cx="6048670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и религия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2226"/>
            <a:ext cx="4104456" cy="3878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62868"/>
            <a:ext cx="4093899" cy="2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0200"/>
            <a:ext cx="7200800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00800" cy="446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00800" cy="4464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00800" cy="4464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177629" cy="44644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00800" cy="4464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00800" cy="44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7" y="3005931"/>
            <a:ext cx="2943225" cy="1714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700808"/>
            <a:ext cx="7272809" cy="4387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700807"/>
            <a:ext cx="7272809" cy="4387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4" y="1700808"/>
            <a:ext cx="7272809" cy="4387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700808"/>
            <a:ext cx="7272808" cy="4387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4" y="1700807"/>
            <a:ext cx="7272810" cy="43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Туризм 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06234"/>
            <a:ext cx="5111750" cy="46870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Туризм является одной из основных статей дохода Египта – 13 млрд. долларов США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Развиваются курортные комплексы на морском побережье, в городах — курортах Шарм-</a:t>
            </a:r>
            <a:r>
              <a:rPr lang="ru-RU" sz="1600" dirty="0" err="1" smtClean="0"/>
              <a:t>эш</a:t>
            </a:r>
            <a:r>
              <a:rPr lang="ru-RU" sz="1600" dirty="0" smtClean="0"/>
              <a:t> Шейх, </a:t>
            </a:r>
            <a:r>
              <a:rPr lang="ru-RU" sz="1600" dirty="0" err="1" smtClean="0"/>
              <a:t>Хургада</a:t>
            </a:r>
            <a:endParaRPr lang="ru-RU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В Египте находятся памятники различных эпох и цивилизаций: древнеегипетской, христианской (коптской), средневековой арабской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На Красном и Средиземном морях расположены многочисленные курорты для любителей дайвинга, серфинга и тому подобных увлечений.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52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148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Арабская Республика Египет جمهورية مصر العربية Джу́мхурийят Миср аль-Араби́йя </vt:lpstr>
      <vt:lpstr>Географическое положение</vt:lpstr>
      <vt:lpstr>Государственные символы</vt:lpstr>
      <vt:lpstr>Природные условия</vt:lpstr>
      <vt:lpstr>Культура и религия</vt:lpstr>
      <vt:lpstr>Культура и религия</vt:lpstr>
      <vt:lpstr>Нил </vt:lpstr>
      <vt:lpstr>Экономика </vt:lpstr>
      <vt:lpstr>Туризм </vt:lpstr>
      <vt:lpstr>Суэцкий канал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Арабская Республика Египет  جمهورية مصر العربية </dc:title>
  <dc:creator>Александр</dc:creator>
  <cp:lastModifiedBy>Александр</cp:lastModifiedBy>
  <cp:revision>15</cp:revision>
  <dcterms:created xsi:type="dcterms:W3CDTF">2012-01-26T06:58:09Z</dcterms:created>
  <dcterms:modified xsi:type="dcterms:W3CDTF">2012-01-26T10:41:01Z</dcterms:modified>
</cp:coreProperties>
</file>